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39" r:id="rId3"/>
    <p:sldId id="345" r:id="rId4"/>
    <p:sldId id="344" r:id="rId5"/>
    <p:sldId id="34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CFB2AF-9FCF-03EC-91F2-B762E5B8B4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B5F47708-58CC-718A-5FD3-CA0623264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0237783-4C8E-7BC1-C05C-89621A981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DBA8B0FC-A346-0CCB-99A6-8F9057577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EA78EDC-0A92-9165-30EE-4C3CD568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4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C1CD8B6-3F9B-8CD4-E4CD-B0D97550E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E04A3FF-4EB3-AE2A-EEF7-DF4CB6067C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2B0A417A-5169-6FB2-101A-5FB6FFF39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6F36A74F-FDC2-1A9A-3D3C-10410BE2D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8E798B0-C3E3-08DD-9C64-1FC86484B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0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2EAE29A-8522-765A-1DFD-5F1402BB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C36A795C-9409-F965-3493-438F61016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A96F77F6-835F-2E1B-6684-0F5C389AC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2FDC3F1-548E-0635-98D6-A59CE9537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0C6AAE42-7ECC-EC50-F185-EF70A2920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11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37B746E-7947-DA15-6328-1688B55FB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F03B8392-0C10-6845-BCC8-9A33F930D4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2697BE12-587C-A018-414C-79C52EF4A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E5507D7-6A3B-A1C6-99BD-D57E0A501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03B6CA9-2ED2-0B83-8BE8-B6030AA54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5E9142AC-8A4B-08CF-4DA2-C99807113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78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4705574-48B4-5C16-9703-DADE530C44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F4FFBC9A-CE64-DECD-24FC-975EC887B9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45D57270-29AE-DD80-3906-2D38B195C9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F8144797-1ECD-1999-D53A-47B4854531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39D70D42-770F-81FC-DF33-FBBFE94B25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EB65D5C4-8415-5CEA-8729-F30B24B2F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51C28869-ACA7-67E9-A692-9C7E5000F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6A0BDEC5-4CA3-301B-CC2B-CBCD903F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9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BE5868C-4C9A-3862-D497-4FF75C92B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4B372DEE-3801-B41F-CACC-CCC49A427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0BDA8CDA-4D21-FEFD-F41B-D1520225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5143F1BB-C478-B552-EB65-E3FF72C6D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B9635CFE-8A80-8000-9B46-67EB30437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D2191C5-F6C1-E412-B8AA-4EA7AD2C4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00DE9373-2D9C-0D27-45DA-01DB455DD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9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76E3194-1CE5-484D-3528-A555206C4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6F018A9-9109-06A7-5043-53362E12C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7217C4AA-0EC3-D102-8A0E-453877F95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733656A-74C1-D002-D64A-B1D0863C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2FD4F806-F670-F16F-9918-4540FD165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3F3E17DC-5C7E-1607-DFD0-5BB4A1360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3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460BA3A-4C80-8061-90A3-6A1F67D24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BFB4B754-EA8F-F3C8-CBF4-A9144B592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534883DD-F454-E4CC-F47D-694E2EF336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7F7B3710-2CE4-303A-57E1-30619B995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3EDCB728-01DA-8389-E5F9-914582841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A85FA794-76C3-9470-2908-8C6CA89CB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43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DE3827A-BB66-ED96-B351-A51ECC3F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ACAB520A-AE41-970A-2105-1B262A772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54AE1F5-A482-FBE6-768D-BDD2ABF34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FDF5BB5-43F4-7ABC-13F2-5FACE9B27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5BA8959-8BE2-E494-F1B8-750E5BC7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7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1150235B-096C-17FB-46B5-DA8D11DB79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7B7C3997-25CB-8CF5-0802-934A06974A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98FBAD49-E1E7-1C29-58EE-DB30B760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C77B1C1-2B66-7626-E9F4-7DA45F7F2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4C6A7C89-741E-85E2-177D-3F6C15974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600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58D405E3-5F0F-0A01-1088-74B2769AF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AF45137-AB2B-3E9F-E5A1-B9B048C10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121E3048-E614-233E-D354-42D67BD5C1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CCED7-DFFC-4E7A-B7BE-A025CB95CAF5}" type="datetimeFigureOut">
              <a:rPr lang="en-US" smtClean="0"/>
              <a:t>7/2/2024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E403B44-30C7-3DDF-7602-3F3C1CBAC4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8EEA0711-FC2C-96D2-0986-0F00EB2BBF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F477D-E69F-4ED9-A553-D4B2E83AE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4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fif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: มุมมน 4">
            <a:extLst>
              <a:ext uri="{FF2B5EF4-FFF2-40B4-BE49-F238E27FC236}">
                <a16:creationId xmlns:a16="http://schemas.microsoft.com/office/drawing/2014/main" id="{BAE071EE-0BA9-46FE-AFD1-12332B39EBE2}"/>
              </a:ext>
            </a:extLst>
          </p:cNvPr>
          <p:cNvSpPr/>
          <p:nvPr/>
        </p:nvSpPr>
        <p:spPr>
          <a:xfrm>
            <a:off x="392096" y="174595"/>
            <a:ext cx="11407807" cy="6508810"/>
          </a:xfrm>
          <a:prstGeom prst="roundRect">
            <a:avLst/>
          </a:prstGeom>
          <a:solidFill>
            <a:schemeClr val="tx1"/>
          </a:solidFill>
          <a:ln w="7620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4" name="สี่เหลี่ยมผืนผ้า: มุมมน 3">
            <a:extLst>
              <a:ext uri="{FF2B5EF4-FFF2-40B4-BE49-F238E27FC236}">
                <a16:creationId xmlns:a16="http://schemas.microsoft.com/office/drawing/2014/main" id="{FD7D989E-DDD6-4290-B966-1D5E2D5D87B8}"/>
              </a:ext>
            </a:extLst>
          </p:cNvPr>
          <p:cNvSpPr/>
          <p:nvPr/>
        </p:nvSpPr>
        <p:spPr>
          <a:xfrm>
            <a:off x="692458" y="426128"/>
            <a:ext cx="10795247" cy="5983550"/>
          </a:xfrm>
          <a:prstGeom prst="roundRect">
            <a:avLst/>
          </a:prstGeom>
          <a:solidFill>
            <a:srgbClr val="44546A"/>
          </a:solidFill>
          <a:ln w="76200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10" name="ชื่อเรื่อง 1">
            <a:extLst>
              <a:ext uri="{FF2B5EF4-FFF2-40B4-BE49-F238E27FC236}">
                <a16:creationId xmlns:a16="http://schemas.microsoft.com/office/drawing/2014/main" id="{66B7F279-9FDE-4D7F-BA9B-53BBC579B655}"/>
              </a:ext>
            </a:extLst>
          </p:cNvPr>
          <p:cNvSpPr txBox="1">
            <a:spLocks/>
          </p:cNvSpPr>
          <p:nvPr/>
        </p:nvSpPr>
        <p:spPr>
          <a:xfrm>
            <a:off x="1518081" y="2310569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3800" dirty="0">
                <a:solidFill>
                  <a:schemeClr val="accent2"/>
                </a:solidFill>
                <a:latin typeface="FC Palette Color" pitchFamily="2" charset="-34"/>
                <a:cs typeface="FC Palette Color" pitchFamily="2" charset="-34"/>
              </a:rPr>
              <a:t>D</a:t>
            </a:r>
            <a:r>
              <a:rPr lang="en-US" sz="13800" dirty="0">
                <a:solidFill>
                  <a:srgbClr val="FFFF00"/>
                </a:solidFill>
                <a:latin typeface="FC Palette Color" pitchFamily="2" charset="-34"/>
                <a:cs typeface="FC Palette Color" pitchFamily="2" charset="-34"/>
              </a:rPr>
              <a:t>A</a:t>
            </a:r>
            <a:r>
              <a:rPr lang="en-US" sz="13800" dirty="0">
                <a:solidFill>
                  <a:schemeClr val="accent6"/>
                </a:solidFill>
                <a:latin typeface="FC Palette Color" pitchFamily="2" charset="-34"/>
                <a:cs typeface="FC Palette Color" pitchFamily="2" charset="-34"/>
              </a:rPr>
              <a:t>V</a:t>
            </a:r>
            <a:r>
              <a:rPr lang="en-US" sz="13800" dirty="0">
                <a:solidFill>
                  <a:schemeClr val="accent5"/>
                </a:solidFill>
                <a:latin typeface="FC Palette Color" pitchFamily="2" charset="-34"/>
                <a:cs typeface="FC Palette Color" pitchFamily="2" charset="-34"/>
              </a:rPr>
              <a:t>I</a:t>
            </a:r>
            <a:r>
              <a:rPr lang="en-US" sz="13800" dirty="0">
                <a:solidFill>
                  <a:srgbClr val="FF0000"/>
                </a:solidFill>
                <a:latin typeface="FC Palette Color" pitchFamily="2" charset="-34"/>
                <a:cs typeface="FC Palette Color" pitchFamily="2" charset="-34"/>
              </a:rPr>
              <a:t>N</a:t>
            </a:r>
            <a:r>
              <a:rPr lang="en-US" sz="13800" dirty="0">
                <a:solidFill>
                  <a:srgbClr val="CC99FF"/>
                </a:solidFill>
                <a:latin typeface="FC Palette Color" pitchFamily="2" charset="-34"/>
                <a:cs typeface="FC Palette Color" pitchFamily="2" charset="-34"/>
              </a:rPr>
              <a:t>C</a:t>
            </a:r>
            <a:r>
              <a:rPr lang="en-US" sz="13800" dirty="0">
                <a:solidFill>
                  <a:srgbClr val="FF33CC"/>
                </a:solidFill>
                <a:latin typeface="FC Palette Color" pitchFamily="2" charset="-34"/>
                <a:cs typeface="FC Palette Color" pitchFamily="2" charset="-34"/>
              </a:rPr>
              <a:t>I</a:t>
            </a:r>
            <a:r>
              <a:rPr lang="th-TH" sz="13800" dirty="0">
                <a:solidFill>
                  <a:srgbClr val="FF33CC"/>
                </a:solidFill>
                <a:latin typeface="FC Palette Color" pitchFamily="2" charset="-34"/>
                <a:cs typeface="FC Palette Color" pitchFamily="2" charset="-34"/>
              </a:rPr>
              <a:t> </a:t>
            </a:r>
            <a:r>
              <a:rPr lang="th-TH" dirty="0">
                <a:solidFill>
                  <a:srgbClr val="FFC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รู้จริง</a:t>
            </a:r>
            <a:endParaRPr lang="en-US" sz="13800" dirty="0">
              <a:solidFill>
                <a:schemeClr val="tx2">
                  <a:lumMod val="90000"/>
                </a:schemeClr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63971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แผนผังลำดับงาน: สิ้นสุด 15">
            <a:extLst>
              <a:ext uri="{FF2B5EF4-FFF2-40B4-BE49-F238E27FC236}">
                <a16:creationId xmlns:a16="http://schemas.microsoft.com/office/drawing/2014/main" id="{C0F92C4D-9B5C-889C-2B68-C0AF6D9ACD7F}"/>
              </a:ext>
            </a:extLst>
          </p:cNvPr>
          <p:cNvSpPr/>
          <p:nvPr/>
        </p:nvSpPr>
        <p:spPr>
          <a:xfrm>
            <a:off x="3302943" y="5043548"/>
            <a:ext cx="5586114" cy="1323439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C84F6DC9-ED1D-A248-5B23-C70CE0973BF6}"/>
              </a:ext>
            </a:extLst>
          </p:cNvPr>
          <p:cNvSpPr txBox="1"/>
          <p:nvPr/>
        </p:nvSpPr>
        <p:spPr>
          <a:xfrm>
            <a:off x="4877557" y="5227575"/>
            <a:ext cx="24368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ทำแท้ง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BD484304-1598-0E80-B341-1F94AE5B02E2}"/>
              </a:ext>
            </a:extLst>
          </p:cNvPr>
          <p:cNvSpPr txBox="1"/>
          <p:nvPr/>
        </p:nvSpPr>
        <p:spPr>
          <a:xfrm>
            <a:off x="5843125" y="339027"/>
            <a:ext cx="25170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พยางค์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9" name="วงรี 18">
            <a:extLst>
              <a:ext uri="{FF2B5EF4-FFF2-40B4-BE49-F238E27FC236}">
                <a16:creationId xmlns:a16="http://schemas.microsoft.com/office/drawing/2014/main" id="{E81A0FB6-ECDA-7B64-1CC0-BA565112E812}"/>
              </a:ext>
            </a:extLst>
          </p:cNvPr>
          <p:cNvSpPr/>
          <p:nvPr/>
        </p:nvSpPr>
        <p:spPr>
          <a:xfrm>
            <a:off x="3825228" y="78486"/>
            <a:ext cx="1947445" cy="184452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ชื่อเรื่อง 1">
            <a:extLst>
              <a:ext uri="{FF2B5EF4-FFF2-40B4-BE49-F238E27FC236}">
                <a16:creationId xmlns:a16="http://schemas.microsoft.com/office/drawing/2014/main" id="{3E357FBB-BBDE-403B-170B-911275D7ECE4}"/>
              </a:ext>
            </a:extLst>
          </p:cNvPr>
          <p:cNvSpPr txBox="1">
            <a:spLocks/>
          </p:cNvSpPr>
          <p:nvPr/>
        </p:nvSpPr>
        <p:spPr>
          <a:xfrm rot="297221">
            <a:off x="4235056" y="499663"/>
            <a:ext cx="2848807" cy="26391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latin typeface="FC Palette Color" pitchFamily="2" charset="-34"/>
                <a:cs typeface="FC Palette Color" pitchFamily="2" charset="-34"/>
              </a:rPr>
              <a:t>2</a:t>
            </a:r>
          </a:p>
        </p:txBody>
      </p:sp>
      <p:sp>
        <p:nvSpPr>
          <p:cNvPr id="24" name="ชื่อเรื่อง 1">
            <a:extLst>
              <a:ext uri="{FF2B5EF4-FFF2-40B4-BE49-F238E27FC236}">
                <a16:creationId xmlns:a16="http://schemas.microsoft.com/office/drawing/2014/main" id="{3E7500AA-F2CE-10A9-A2A3-D470925DF26D}"/>
              </a:ext>
            </a:extLst>
          </p:cNvPr>
          <p:cNvSpPr txBox="1">
            <a:spLocks/>
          </p:cNvSpPr>
          <p:nvPr/>
        </p:nvSpPr>
        <p:spPr>
          <a:xfrm>
            <a:off x="6840929" y="2982699"/>
            <a:ext cx="1305523" cy="984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latin typeface="FC Palette Color" pitchFamily="2" charset="-34"/>
                <a:cs typeface="FC Palette Color" pitchFamily="2" charset="-34"/>
              </a:rPr>
              <a:t>+</a:t>
            </a:r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30C828D-831F-155A-4094-E6A3B9E15D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02" y="2315536"/>
            <a:ext cx="2757156" cy="1524545"/>
          </a:xfrm>
          <a:prstGeom prst="rect">
            <a:avLst/>
          </a:prstGeom>
        </p:spPr>
      </p:pic>
      <p:sp>
        <p:nvSpPr>
          <p:cNvPr id="9" name="สี่เหลี่ยมผืนผ้า 8">
            <a:extLst>
              <a:ext uri="{FF2B5EF4-FFF2-40B4-BE49-F238E27FC236}">
                <a16:creationId xmlns:a16="http://schemas.microsoft.com/office/drawing/2014/main" id="{0322C447-F4E7-EEA9-B05D-E4C728423489}"/>
              </a:ext>
            </a:extLst>
          </p:cNvPr>
          <p:cNvSpPr/>
          <p:nvPr/>
        </p:nvSpPr>
        <p:spPr>
          <a:xfrm>
            <a:off x="1595535" y="2668555"/>
            <a:ext cx="750777" cy="5883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 9">
            <a:extLst>
              <a:ext uri="{FF2B5EF4-FFF2-40B4-BE49-F238E27FC236}">
                <a16:creationId xmlns:a16="http://schemas.microsoft.com/office/drawing/2014/main" id="{70BC9898-D5EA-2608-F298-814673677500}"/>
              </a:ext>
            </a:extLst>
          </p:cNvPr>
          <p:cNvSpPr/>
          <p:nvPr/>
        </p:nvSpPr>
        <p:spPr>
          <a:xfrm>
            <a:off x="1137826" y="2315536"/>
            <a:ext cx="834327" cy="4183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B05B1BE9-154F-EF4A-E540-AF052E6C1DC1}"/>
              </a:ext>
            </a:extLst>
          </p:cNvPr>
          <p:cNvSpPr/>
          <p:nvPr/>
        </p:nvSpPr>
        <p:spPr>
          <a:xfrm>
            <a:off x="885573" y="3219833"/>
            <a:ext cx="1460739" cy="41833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รูปภาพ 12">
            <a:extLst>
              <a:ext uri="{FF2B5EF4-FFF2-40B4-BE49-F238E27FC236}">
                <a16:creationId xmlns:a16="http://schemas.microsoft.com/office/drawing/2014/main" id="{C10182B0-8007-D787-13E9-420F7FB82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89" y="2284337"/>
            <a:ext cx="999089" cy="1576063"/>
          </a:xfrm>
          <a:prstGeom prst="rect">
            <a:avLst/>
          </a:prstGeom>
        </p:spPr>
      </p:pic>
      <p:cxnSp>
        <p:nvCxnSpPr>
          <p:cNvPr id="15" name="ตัวเชื่อมต่อตรง 14">
            <a:extLst>
              <a:ext uri="{FF2B5EF4-FFF2-40B4-BE49-F238E27FC236}">
                <a16:creationId xmlns:a16="http://schemas.microsoft.com/office/drawing/2014/main" id="{3D7A714F-A2F0-9B6C-9477-8078DFB082A5}"/>
              </a:ext>
            </a:extLst>
          </p:cNvPr>
          <p:cNvCxnSpPr/>
          <p:nvPr/>
        </p:nvCxnSpPr>
        <p:spPr>
          <a:xfrm>
            <a:off x="2958758" y="2118049"/>
            <a:ext cx="1519936" cy="190475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ตัวเชื่อมต่อตรง 21">
            <a:extLst>
              <a:ext uri="{FF2B5EF4-FFF2-40B4-BE49-F238E27FC236}">
                <a16:creationId xmlns:a16="http://schemas.microsoft.com/office/drawing/2014/main" id="{0286DB97-AFE5-6201-29FD-AFA9F7A4F76F}"/>
              </a:ext>
            </a:extLst>
          </p:cNvPr>
          <p:cNvCxnSpPr>
            <a:cxnSpLocks/>
          </p:cNvCxnSpPr>
          <p:nvPr/>
        </p:nvCxnSpPr>
        <p:spPr>
          <a:xfrm flipV="1">
            <a:off x="2953454" y="2101616"/>
            <a:ext cx="1399237" cy="19320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รูปภาพ 31">
            <a:extLst>
              <a:ext uri="{FF2B5EF4-FFF2-40B4-BE49-F238E27FC236}">
                <a16:creationId xmlns:a16="http://schemas.microsoft.com/office/drawing/2014/main" id="{9A4C8F7D-88E2-7897-82D1-0DE5553098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0" b="100000" l="10000" r="93500">
                        <a14:foregroundMark x1="40333" y1="66417" x2="32417" y2="79167"/>
                        <a14:foregroundMark x1="39500" y1="79167" x2="42083" y2="72917"/>
                        <a14:foregroundMark x1="79167" y1="74583" x2="89417" y2="67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679" y="1965573"/>
            <a:ext cx="2090714" cy="2090714"/>
          </a:xfrm>
          <a:prstGeom prst="rect">
            <a:avLst/>
          </a:prstGeom>
        </p:spPr>
      </p:pic>
      <p:cxnSp>
        <p:nvCxnSpPr>
          <p:cNvPr id="34" name="ตัวเชื่อมต่อ: หักมุม 33">
            <a:extLst>
              <a:ext uri="{FF2B5EF4-FFF2-40B4-BE49-F238E27FC236}">
                <a16:creationId xmlns:a16="http://schemas.microsoft.com/office/drawing/2014/main" id="{C8D92DA3-1F2C-5A96-85CB-62BDA23095B1}"/>
              </a:ext>
            </a:extLst>
          </p:cNvPr>
          <p:cNvCxnSpPr/>
          <p:nvPr/>
        </p:nvCxnSpPr>
        <p:spPr>
          <a:xfrm>
            <a:off x="4169029" y="2715739"/>
            <a:ext cx="790804" cy="737650"/>
          </a:xfrm>
          <a:prstGeom prst="bentConnector3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รูปภาพ 35">
            <a:extLst>
              <a:ext uri="{FF2B5EF4-FFF2-40B4-BE49-F238E27FC236}">
                <a16:creationId xmlns:a16="http://schemas.microsoft.com/office/drawing/2014/main" id="{03124B65-78A8-0EEB-2427-893E0C4FA1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1" b="9280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577" y="969865"/>
            <a:ext cx="3889656" cy="388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76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แผนผังลำดับงาน: สิ้นสุด 15">
            <a:extLst>
              <a:ext uri="{FF2B5EF4-FFF2-40B4-BE49-F238E27FC236}">
                <a16:creationId xmlns:a16="http://schemas.microsoft.com/office/drawing/2014/main" id="{C0F92C4D-9B5C-889C-2B68-C0AF6D9ACD7F}"/>
              </a:ext>
            </a:extLst>
          </p:cNvPr>
          <p:cNvSpPr/>
          <p:nvPr/>
        </p:nvSpPr>
        <p:spPr>
          <a:xfrm>
            <a:off x="2059618" y="4934994"/>
            <a:ext cx="7625919" cy="1425576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C84F6DC9-ED1D-A248-5B23-C70CE0973BF6}"/>
              </a:ext>
            </a:extLst>
          </p:cNvPr>
          <p:cNvSpPr txBox="1"/>
          <p:nvPr/>
        </p:nvSpPr>
        <p:spPr>
          <a:xfrm>
            <a:off x="4549743" y="5235873"/>
            <a:ext cx="309251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โรคเอดส์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BD484304-1598-0E80-B341-1F94AE5B02E2}"/>
              </a:ext>
            </a:extLst>
          </p:cNvPr>
          <p:cNvSpPr txBox="1"/>
          <p:nvPr/>
        </p:nvSpPr>
        <p:spPr>
          <a:xfrm>
            <a:off x="5843125" y="339027"/>
            <a:ext cx="25170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พยางค์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9" name="วงรี 18">
            <a:extLst>
              <a:ext uri="{FF2B5EF4-FFF2-40B4-BE49-F238E27FC236}">
                <a16:creationId xmlns:a16="http://schemas.microsoft.com/office/drawing/2014/main" id="{E81A0FB6-ECDA-7B64-1CC0-BA565112E812}"/>
              </a:ext>
            </a:extLst>
          </p:cNvPr>
          <p:cNvSpPr/>
          <p:nvPr/>
        </p:nvSpPr>
        <p:spPr>
          <a:xfrm>
            <a:off x="3825228" y="78486"/>
            <a:ext cx="1947445" cy="1844520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ชื่อเรื่อง 1">
            <a:extLst>
              <a:ext uri="{FF2B5EF4-FFF2-40B4-BE49-F238E27FC236}">
                <a16:creationId xmlns:a16="http://schemas.microsoft.com/office/drawing/2014/main" id="{3E357FBB-BBDE-403B-170B-911275D7ECE4}"/>
              </a:ext>
            </a:extLst>
          </p:cNvPr>
          <p:cNvSpPr txBox="1">
            <a:spLocks/>
          </p:cNvSpPr>
          <p:nvPr/>
        </p:nvSpPr>
        <p:spPr>
          <a:xfrm rot="297221">
            <a:off x="4235056" y="499663"/>
            <a:ext cx="2848807" cy="26391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1500" dirty="0">
                <a:latin typeface="FC Palette Color" pitchFamily="2" charset="-34"/>
                <a:cs typeface="FC Palette Color" pitchFamily="2" charset="-34"/>
              </a:rPr>
              <a:t>2</a:t>
            </a:r>
            <a:endParaRPr lang="en-US" sz="115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28" name="ชื่อเรื่อง 1">
            <a:extLst>
              <a:ext uri="{FF2B5EF4-FFF2-40B4-BE49-F238E27FC236}">
                <a16:creationId xmlns:a16="http://schemas.microsoft.com/office/drawing/2014/main" id="{812C8A44-8113-B3E1-6848-D20C11AFEBCA}"/>
              </a:ext>
            </a:extLst>
          </p:cNvPr>
          <p:cNvSpPr txBox="1">
            <a:spLocks/>
          </p:cNvSpPr>
          <p:nvPr/>
        </p:nvSpPr>
        <p:spPr>
          <a:xfrm>
            <a:off x="5190363" y="3108883"/>
            <a:ext cx="1305523" cy="984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latin typeface="FC Palette Color" pitchFamily="2" charset="-34"/>
                <a:cs typeface="FC Palette Color" pitchFamily="2" charset="-34"/>
              </a:rPr>
              <a:t>+</a:t>
            </a: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BA5D3E3-D3C9-3591-3708-05687306A7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14" b="96936" l="6286" r="98857">
                        <a14:foregroundMark x1="92857" y1="39276" x2="92857" y2="52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15" y="1662466"/>
            <a:ext cx="3333750" cy="3419475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DEBEAA01-C74E-9A44-F7D1-71AD7D5F0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10" y="1477877"/>
            <a:ext cx="3970903" cy="3196577"/>
          </a:xfrm>
          <a:prstGeom prst="rect">
            <a:avLst/>
          </a:prstGeom>
        </p:spPr>
      </p:pic>
      <p:sp>
        <p:nvSpPr>
          <p:cNvPr id="8" name="สี่เหลี่ยมผืนผ้า 7">
            <a:extLst>
              <a:ext uri="{FF2B5EF4-FFF2-40B4-BE49-F238E27FC236}">
                <a16:creationId xmlns:a16="http://schemas.microsoft.com/office/drawing/2014/main" id="{73D8B235-480A-6367-11FE-FD8F83620E0C}"/>
              </a:ext>
            </a:extLst>
          </p:cNvPr>
          <p:cNvSpPr/>
          <p:nvPr/>
        </p:nvSpPr>
        <p:spPr>
          <a:xfrm>
            <a:off x="6914810" y="1576873"/>
            <a:ext cx="1349365" cy="9272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93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แผนผังลำดับงาน: สิ้นสุด 15">
            <a:extLst>
              <a:ext uri="{FF2B5EF4-FFF2-40B4-BE49-F238E27FC236}">
                <a16:creationId xmlns:a16="http://schemas.microsoft.com/office/drawing/2014/main" id="{C0F92C4D-9B5C-889C-2B68-C0AF6D9ACD7F}"/>
              </a:ext>
            </a:extLst>
          </p:cNvPr>
          <p:cNvSpPr/>
          <p:nvPr/>
        </p:nvSpPr>
        <p:spPr>
          <a:xfrm>
            <a:off x="1118586" y="4842444"/>
            <a:ext cx="9318828" cy="1815216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C84F6DC9-ED1D-A248-5B23-C70CE0973BF6}"/>
              </a:ext>
            </a:extLst>
          </p:cNvPr>
          <p:cNvSpPr txBox="1"/>
          <p:nvPr/>
        </p:nvSpPr>
        <p:spPr>
          <a:xfrm>
            <a:off x="2311667" y="5199461"/>
            <a:ext cx="655500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อยู่ด้วยกัน 2 ต่อ 2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BD484304-1598-0E80-B341-1F94AE5B02E2}"/>
              </a:ext>
            </a:extLst>
          </p:cNvPr>
          <p:cNvSpPr txBox="1"/>
          <p:nvPr/>
        </p:nvSpPr>
        <p:spPr>
          <a:xfrm>
            <a:off x="5843125" y="339027"/>
            <a:ext cx="25170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พยางค์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9" name="วงรี 18">
            <a:extLst>
              <a:ext uri="{FF2B5EF4-FFF2-40B4-BE49-F238E27FC236}">
                <a16:creationId xmlns:a16="http://schemas.microsoft.com/office/drawing/2014/main" id="{E81A0FB6-ECDA-7B64-1CC0-BA565112E812}"/>
              </a:ext>
            </a:extLst>
          </p:cNvPr>
          <p:cNvSpPr/>
          <p:nvPr/>
        </p:nvSpPr>
        <p:spPr>
          <a:xfrm>
            <a:off x="3825228" y="78486"/>
            <a:ext cx="1947445" cy="184452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ชื่อเรื่อง 1">
            <a:extLst>
              <a:ext uri="{FF2B5EF4-FFF2-40B4-BE49-F238E27FC236}">
                <a16:creationId xmlns:a16="http://schemas.microsoft.com/office/drawing/2014/main" id="{3E357FBB-BBDE-403B-170B-911275D7ECE4}"/>
              </a:ext>
            </a:extLst>
          </p:cNvPr>
          <p:cNvSpPr txBox="1">
            <a:spLocks/>
          </p:cNvSpPr>
          <p:nvPr/>
        </p:nvSpPr>
        <p:spPr>
          <a:xfrm rot="297221">
            <a:off x="4235056" y="499663"/>
            <a:ext cx="2848807" cy="26391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1500" dirty="0">
                <a:latin typeface="FC Palette Color" pitchFamily="2" charset="-34"/>
                <a:cs typeface="FC Palette Color" pitchFamily="2" charset="-34"/>
              </a:rPr>
              <a:t>6</a:t>
            </a:r>
            <a:endParaRPr lang="en-US" sz="11500" dirty="0">
              <a:latin typeface="FC Palette Color" pitchFamily="2" charset="-34"/>
              <a:cs typeface="FC Palette Color" pitchFamily="2" charset="-34"/>
            </a:endParaRPr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332480C-AE46-E030-5501-3AB2EE4BD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877" y="2062993"/>
            <a:ext cx="3732245" cy="248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878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แผนผังลำดับงาน: สิ้นสุด 15">
            <a:extLst>
              <a:ext uri="{FF2B5EF4-FFF2-40B4-BE49-F238E27FC236}">
                <a16:creationId xmlns:a16="http://schemas.microsoft.com/office/drawing/2014/main" id="{C0F92C4D-9B5C-889C-2B68-C0AF6D9ACD7F}"/>
              </a:ext>
            </a:extLst>
          </p:cNvPr>
          <p:cNvSpPr/>
          <p:nvPr/>
        </p:nvSpPr>
        <p:spPr>
          <a:xfrm>
            <a:off x="3277017" y="5069420"/>
            <a:ext cx="5512420" cy="1425576"/>
          </a:xfrm>
          <a:prstGeom prst="flowChartTerminator">
            <a:avLst/>
          </a:prstGeom>
          <a:solidFill>
            <a:srgbClr val="FFCCFF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กล่องข้อความ 16">
            <a:extLst>
              <a:ext uri="{FF2B5EF4-FFF2-40B4-BE49-F238E27FC236}">
                <a16:creationId xmlns:a16="http://schemas.microsoft.com/office/drawing/2014/main" id="{C84F6DC9-ED1D-A248-5B23-C70CE0973BF6}"/>
              </a:ext>
            </a:extLst>
          </p:cNvPr>
          <p:cNvSpPr txBox="1"/>
          <p:nvPr/>
        </p:nvSpPr>
        <p:spPr>
          <a:xfrm>
            <a:off x="4034377" y="5302608"/>
            <a:ext cx="412324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โรคหนองใน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8" name="กล่องข้อความ 17">
            <a:extLst>
              <a:ext uri="{FF2B5EF4-FFF2-40B4-BE49-F238E27FC236}">
                <a16:creationId xmlns:a16="http://schemas.microsoft.com/office/drawing/2014/main" id="{BD484304-1598-0E80-B341-1F94AE5B02E2}"/>
              </a:ext>
            </a:extLst>
          </p:cNvPr>
          <p:cNvSpPr txBox="1"/>
          <p:nvPr/>
        </p:nvSpPr>
        <p:spPr>
          <a:xfrm>
            <a:off x="5843125" y="339027"/>
            <a:ext cx="251703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8000" dirty="0">
                <a:latin typeface="FC Palette Color" pitchFamily="2" charset="-34"/>
                <a:cs typeface="FC Palette Color" pitchFamily="2" charset="-34"/>
              </a:rPr>
              <a:t>พยางค์</a:t>
            </a:r>
            <a:endParaRPr lang="en-US" sz="80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19" name="วงรี 18">
            <a:extLst>
              <a:ext uri="{FF2B5EF4-FFF2-40B4-BE49-F238E27FC236}">
                <a16:creationId xmlns:a16="http://schemas.microsoft.com/office/drawing/2014/main" id="{E81A0FB6-ECDA-7B64-1CC0-BA565112E812}"/>
              </a:ext>
            </a:extLst>
          </p:cNvPr>
          <p:cNvSpPr/>
          <p:nvPr/>
        </p:nvSpPr>
        <p:spPr>
          <a:xfrm>
            <a:off x="3825228" y="78486"/>
            <a:ext cx="1947445" cy="1844520"/>
          </a:xfrm>
          <a:prstGeom prst="ellipse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ชื่อเรื่อง 1">
            <a:extLst>
              <a:ext uri="{FF2B5EF4-FFF2-40B4-BE49-F238E27FC236}">
                <a16:creationId xmlns:a16="http://schemas.microsoft.com/office/drawing/2014/main" id="{3E357FBB-BBDE-403B-170B-911275D7ECE4}"/>
              </a:ext>
            </a:extLst>
          </p:cNvPr>
          <p:cNvSpPr txBox="1">
            <a:spLocks/>
          </p:cNvSpPr>
          <p:nvPr/>
        </p:nvSpPr>
        <p:spPr>
          <a:xfrm rot="297221">
            <a:off x="4235056" y="499663"/>
            <a:ext cx="2848807" cy="26391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11500" dirty="0">
                <a:latin typeface="FC Palette Color" pitchFamily="2" charset="-34"/>
                <a:cs typeface="FC Palette Color" pitchFamily="2" charset="-34"/>
              </a:rPr>
              <a:t>3</a:t>
            </a:r>
            <a:endParaRPr lang="en-US" sz="11500" dirty="0">
              <a:latin typeface="FC Palette Color" pitchFamily="2" charset="-34"/>
              <a:cs typeface="FC Palette Color" pitchFamily="2" charset="-34"/>
            </a:endParaRPr>
          </a:p>
        </p:txBody>
      </p:sp>
      <p:sp>
        <p:nvSpPr>
          <p:cNvPr id="28" name="ชื่อเรื่อง 1">
            <a:extLst>
              <a:ext uri="{FF2B5EF4-FFF2-40B4-BE49-F238E27FC236}">
                <a16:creationId xmlns:a16="http://schemas.microsoft.com/office/drawing/2014/main" id="{812C8A44-8113-B3E1-6848-D20C11AFEBCA}"/>
              </a:ext>
            </a:extLst>
          </p:cNvPr>
          <p:cNvSpPr txBox="1">
            <a:spLocks/>
          </p:cNvSpPr>
          <p:nvPr/>
        </p:nvSpPr>
        <p:spPr>
          <a:xfrm>
            <a:off x="2728854" y="3178742"/>
            <a:ext cx="1305523" cy="984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latin typeface="FC Palette Color" pitchFamily="2" charset="-34"/>
                <a:cs typeface="FC Palette Color" pitchFamily="2" charset="-34"/>
              </a:rPr>
              <a:t>+</a:t>
            </a:r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87DB957-C794-9578-5BEE-F483CEA4B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14" b="96936" l="6286" r="98857">
                        <a14:foregroundMark x1="92857" y1="39276" x2="92857" y2="52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27" y="2212258"/>
            <a:ext cx="2372476" cy="2433483"/>
          </a:xfrm>
          <a:prstGeom prst="rect">
            <a:avLst/>
          </a:prstGeom>
        </p:spPr>
      </p:pic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id="{265448C3-D844-2AE4-6EE9-F308DD4E7CFD}"/>
              </a:ext>
            </a:extLst>
          </p:cNvPr>
          <p:cNvSpPr txBox="1">
            <a:spLocks/>
          </p:cNvSpPr>
          <p:nvPr/>
        </p:nvSpPr>
        <p:spPr>
          <a:xfrm>
            <a:off x="8230254" y="3256906"/>
            <a:ext cx="1305523" cy="984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500" dirty="0">
                <a:latin typeface="FC Palette Color" pitchFamily="2" charset="-34"/>
                <a:cs typeface="FC Palette Color" pitchFamily="2" charset="-34"/>
              </a:rPr>
              <a:t>+</a:t>
            </a: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7B5DC89F-5472-7D38-1A7C-EB1066172A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69" r="37127"/>
          <a:stretch/>
        </p:blipFill>
        <p:spPr>
          <a:xfrm>
            <a:off x="9598677" y="2173079"/>
            <a:ext cx="1789690" cy="2995746"/>
          </a:xfrm>
          <a:prstGeom prst="rect">
            <a:avLst/>
          </a:prstGeom>
        </p:spPr>
      </p:pic>
      <p:pic>
        <p:nvPicPr>
          <p:cNvPr id="11" name="รูปภาพ 10">
            <a:extLst>
              <a:ext uri="{FF2B5EF4-FFF2-40B4-BE49-F238E27FC236}">
                <a16:creationId xmlns:a16="http://schemas.microsoft.com/office/drawing/2014/main" id="{5A214B0C-F68A-6EDE-97F9-EEC9A22A48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377" y="2221890"/>
            <a:ext cx="3777026" cy="2433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</p:bld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27</Words>
  <Application>Microsoft Office PowerPoint</Application>
  <PresentationFormat>แบบจอกว้าง</PresentationFormat>
  <Paragraphs>17</Paragraphs>
  <Slides>5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FC Palette</vt:lpstr>
      <vt:lpstr>FC Palette Color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Nattaporn JADPOM</dc:creator>
  <cp:lastModifiedBy>Nattaporn JADPOM</cp:lastModifiedBy>
  <cp:revision>1</cp:revision>
  <dcterms:created xsi:type="dcterms:W3CDTF">2024-07-02T04:45:53Z</dcterms:created>
  <dcterms:modified xsi:type="dcterms:W3CDTF">2024-07-02T05:04:22Z</dcterms:modified>
</cp:coreProperties>
</file>